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2125113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дождь, гроза, град, временами сильный дождь. 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юго-западный 9-14, порывы 15-20 м/с. Температура воздуха ночью 13-15, днем 22-24 тепла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порывы 15-20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11-13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8813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0.694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27943</TotalTime>
  <Words>605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4295</cp:revision>
  <cp:lastPrinted>2021-07-01T03:56:27Z</cp:lastPrinted>
  <dcterms:created xsi:type="dcterms:W3CDTF">2018-03-27T06:03:00Z</dcterms:created>
  <dcterms:modified xsi:type="dcterms:W3CDTF">2026-05-08T07:36:37Z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